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51206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A685"/>
    <a:srgbClr val="8AC6C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94660"/>
  </p:normalViewPr>
  <p:slideViewPr>
    <p:cSldViewPr showGuides="1">
      <p:cViewPr>
        <p:scale>
          <a:sx n="14" d="100"/>
          <a:sy n="14" d="100"/>
        </p:scale>
        <p:origin x="-2920" y="368"/>
      </p:cViewPr>
      <p:guideLst>
        <p:guide orient="horz" pos="1612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0D84-F261-AB47-85DC-55196BF82847}" type="datetimeFigureOut">
              <a:rPr lang="en-US" smtClean="0"/>
              <a:t>29/08/16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63FA8-616D-414C-B1DA-D7B17CE0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16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DDC76-36B8-1E4E-94AB-22F879C33E96}" type="datetimeFigureOut">
              <a:rPr lang="en-US" smtClean="0"/>
              <a:t>29/08/16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685800"/>
            <a:ext cx="2168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67D69-0542-CB4C-A353-AEFADD51B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6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5907176"/>
            <a:ext cx="27543443" cy="10976187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9016960"/>
            <a:ext cx="22682835" cy="13086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27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1948164"/>
            <a:ext cx="29163645" cy="3379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35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3" y="12920136"/>
            <a:ext cx="25833229" cy="275258107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2920136"/>
            <a:ext cx="76970870" cy="2752581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63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0203" y="11948164"/>
            <a:ext cx="29163645" cy="3379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41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32904857"/>
            <a:ext cx="27543443" cy="10170161"/>
          </a:xfrm>
          <a:prstGeom prst="rect">
            <a:avLst/>
          </a:prstGeo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21703461"/>
            <a:ext cx="27543443" cy="1120139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86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75268670"/>
            <a:ext cx="51402048" cy="212909574"/>
          </a:xfrm>
          <a:prstGeom prst="rect">
            <a:avLst/>
          </a:prstGeo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1" y="75268670"/>
            <a:ext cx="51402051" cy="212909574"/>
          </a:xfrm>
          <a:prstGeom prst="rect">
            <a:avLst/>
          </a:prstGeo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45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1462178"/>
            <a:ext cx="14317416" cy="47768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6239067"/>
            <a:ext cx="14317416" cy="29502950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11462178"/>
            <a:ext cx="14323040" cy="47768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6239067"/>
            <a:ext cx="14323040" cy="29502950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2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2050630"/>
            <a:ext cx="29163645" cy="85344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03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60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2038774"/>
            <a:ext cx="10660709" cy="8676640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2038777"/>
            <a:ext cx="18114764" cy="43703244"/>
          </a:xfrm>
          <a:prstGeom prst="rect">
            <a:avLst/>
          </a:prstGeo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10715417"/>
            <a:ext cx="10660709" cy="35026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26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5844481"/>
            <a:ext cx="19442430" cy="4231643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4575386"/>
            <a:ext cx="19442430" cy="30723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40076124"/>
            <a:ext cx="19442430" cy="6009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203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FE5B887D-2479-4F81-8F19-25F0D5BEB6E7}" type="datetimeFigureOut">
              <a:rPr lang="pt-BR" smtClean="0"/>
              <a:t>29/08/16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384" y="47460750"/>
            <a:ext cx="10261283" cy="272626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2904" y="47460750"/>
            <a:ext cx="7560945" cy="2726267"/>
          </a:xfrm>
          <a:prstGeom prst="rect">
            <a:avLst/>
          </a:prstGeom>
        </p:spPr>
        <p:txBody>
          <a:bodyPr/>
          <a:lstStyle/>
          <a:p>
            <a:fld id="{6AC4558A-832D-422E-A865-F2D001CC79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88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" y="0"/>
            <a:ext cx="32400875" cy="51211423"/>
          </a:xfrm>
          <a:prstGeom prst="rect">
            <a:avLst/>
          </a:prstGeom>
        </p:spPr>
      </p:pic>
      <p:pic>
        <p:nvPicPr>
          <p:cNvPr id="8" name="Picture 5" descr="brasaoUFC"/>
          <p:cNvPicPr>
            <a:picLocks noChangeAspect="1" noChangeArrowheads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945" t="8625" r="30945" b="24852"/>
          <a:stretch/>
        </p:blipFill>
        <p:spPr bwMode="auto">
          <a:xfrm>
            <a:off x="28730" y="0"/>
            <a:ext cx="3931935" cy="4289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367000" y="25272059"/>
            <a:ext cx="1663700" cy="64723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367000" y="25272059"/>
            <a:ext cx="1663700" cy="647230"/>
          </a:xfrm>
          <a:prstGeom prst="rect">
            <a:avLst/>
          </a:prstGeom>
        </p:spPr>
      </p:pic>
      <p:sp>
        <p:nvSpPr>
          <p:cNvPr id="19" name="CaixaDeTexto 8"/>
          <p:cNvSpPr txBox="1"/>
          <p:nvPr userDrawn="1"/>
        </p:nvSpPr>
        <p:spPr>
          <a:xfrm>
            <a:off x="4464721" y="616424"/>
            <a:ext cx="18706041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pt-BR" sz="4800" b="1" dirty="0" smtClean="0">
                <a:latin typeface="Trajan Pro" pitchFamily="18" charset="0"/>
              </a:rPr>
              <a:t>Universidade Federal do Ceará</a:t>
            </a:r>
            <a:endParaRPr lang="pt-BR" sz="4800" b="1" baseline="0" dirty="0" smtClean="0">
              <a:latin typeface="Trajan Pro" pitchFamily="18" charset="0"/>
            </a:endParaRPr>
          </a:p>
          <a:p>
            <a:pPr>
              <a:lnSpc>
                <a:spcPct val="130000"/>
              </a:lnSpc>
            </a:pPr>
            <a:r>
              <a:rPr lang="pt-BR" sz="4800" b="1" baseline="0" dirty="0" smtClean="0">
                <a:latin typeface="Trajan Pro" pitchFamily="18" charset="0"/>
              </a:rPr>
              <a:t>Faculdade de Farmácia Odontologia e Enfermagem</a:t>
            </a:r>
          </a:p>
          <a:p>
            <a:pPr>
              <a:lnSpc>
                <a:spcPct val="130000"/>
              </a:lnSpc>
            </a:pPr>
            <a:r>
              <a:rPr lang="pt-BR" sz="4800" b="1" baseline="0" dirty="0" smtClean="0">
                <a:latin typeface="Trajan Pro" pitchFamily="18" charset="0"/>
              </a:rPr>
              <a:t>Programa de </a:t>
            </a:r>
            <a:r>
              <a:rPr lang="pt-BR" sz="4800" b="1" baseline="0" dirty="0" err="1" smtClean="0">
                <a:latin typeface="Trajan Pro" pitchFamily="18" charset="0"/>
              </a:rPr>
              <a:t>Pós-GRADUAÇÃO</a:t>
            </a:r>
            <a:r>
              <a:rPr lang="pt-BR" sz="4800" b="1" baseline="0" dirty="0" smtClean="0">
                <a:latin typeface="Trajan Pro" pitchFamily="18" charset="0"/>
              </a:rPr>
              <a:t> EM ODONTOLOGIA</a:t>
            </a:r>
            <a:endParaRPr lang="pt-BR" sz="4800" b="1" dirty="0"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2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576290" y="24677765"/>
            <a:ext cx="13105455" cy="5173907"/>
          </a:xfrm>
          <a:prstGeom prst="rect">
            <a:avLst/>
          </a:prstGeom>
          <a:solidFill>
            <a:srgbClr val="8AC6CD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2177" tIns="41089" rIns="82177" bIns="41089" anchor="t"/>
          <a:lstStyle/>
          <a:p>
            <a:pPr marL="571500" indent="-571500" algn="just">
              <a:lnSpc>
                <a:spcPct val="130000"/>
              </a:lnSpc>
              <a:buClr>
                <a:srgbClr val="0000FF"/>
              </a:buClr>
              <a:buFont typeface="Wingdings" charset="2"/>
              <a:buChar char="ü"/>
              <a:defRPr/>
            </a:pPr>
            <a:r>
              <a:rPr lang="en-US" sz="3600" dirty="0" smtClean="0"/>
              <a:t>DESCREVER</a:t>
            </a:r>
            <a:endParaRPr lang="pt-BR" sz="3600" dirty="0"/>
          </a:p>
        </p:txBody>
      </p:sp>
      <p:sp>
        <p:nvSpPr>
          <p:cNvPr id="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288832"/>
            <a:ext cx="32417572" cy="3456385"/>
          </a:xfrm>
          <a:solidFill>
            <a:srgbClr val="85A685">
              <a:alpha val="69804"/>
            </a:srgbClr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r>
              <a:rPr lang="en-US" sz="8800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rgbClr val="000090">
                    <a:alpha val="95000"/>
                  </a:srgbClr>
                </a:solidFill>
                <a:effectLst>
                  <a:glow rad="203200">
                    <a:schemeClr val="bg1"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badi MT Condensed Extra Bold"/>
                <a:cs typeface="Abadi MT Condensed Extra Bold"/>
              </a:rPr>
              <a:t>T</a:t>
            </a:r>
            <a:r>
              <a:rPr lang="en-US" sz="8800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rgbClr val="000090">
                    <a:alpha val="95000"/>
                  </a:srgbClr>
                </a:solidFill>
                <a:effectLst>
                  <a:glow rad="203200">
                    <a:schemeClr val="bg1"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badi MT Condensed Extra Bold"/>
                <a:cs typeface="Abadi MT Condensed Extra Bold"/>
              </a:rPr>
              <a:t>ÍTULO DO TRABALHO</a:t>
            </a:r>
            <a:endParaRPr lang="en-US" sz="8800" b="1" spc="50" dirty="0">
              <a:ln w="13500">
                <a:solidFill>
                  <a:schemeClr val="tx1">
                    <a:alpha val="6500"/>
                  </a:schemeClr>
                </a:solidFill>
                <a:prstDash val="solid"/>
              </a:ln>
              <a:solidFill>
                <a:srgbClr val="000090">
                  <a:alpha val="95000"/>
                </a:srgbClr>
              </a:solidFill>
              <a:effectLst>
                <a:glow rad="203200">
                  <a:schemeClr val="bg1"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badi MT Condensed Extra Bold"/>
              <a:cs typeface="Abadi MT Condensed Extra Bold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04282" y="12319057"/>
            <a:ext cx="13083009" cy="2474942"/>
          </a:xfrm>
          <a:prstGeom prst="rect">
            <a:avLst/>
          </a:prstGeom>
          <a:solidFill>
            <a:srgbClr val="8AC6CD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2177" tIns="41089" rIns="82177" bIns="41089" anchor="t"/>
          <a:lstStyle/>
          <a:p>
            <a:pPr marL="571500" indent="-571500" algn="just">
              <a:lnSpc>
                <a:spcPct val="200000"/>
              </a:lnSpc>
              <a:buClr>
                <a:srgbClr val="0000FF"/>
              </a:buClr>
              <a:buFont typeface="Wingdings" charset="2"/>
              <a:buChar char="ü"/>
              <a:defRPr/>
            </a:pPr>
            <a:r>
              <a:rPr lang="en-US" sz="3600" dirty="0" smtClean="0"/>
              <a:t>DESCREVER</a:t>
            </a:r>
            <a:endParaRPr lang="pt-BR" sz="3200" dirty="0">
              <a:solidFill>
                <a:srgbClr val="000000"/>
              </a:solidFill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576290" y="10697544"/>
            <a:ext cx="13033447" cy="126730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lIns="432013" tIns="216007" rIns="432013" bIns="216007" anchor="ctr"/>
          <a:lstStyle/>
          <a:p>
            <a:pPr algn="ctr" defTabSz="4320006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9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/>
                <a:cs typeface="Trajan Pro"/>
              </a:rPr>
              <a:t>INTRODU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9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/>
                <a:cs typeface="Trajan Pro"/>
              </a:rPr>
              <a:t>ÇÃO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9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/>
              <a:cs typeface="Trajan Pro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30133"/>
            <a:ext cx="165959" cy="32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77" tIns="41089" rIns="82177" bIns="41089" anchor="ctr">
            <a:spAutoFit/>
          </a:bodyPr>
          <a:lstStyle/>
          <a:p>
            <a:pPr defTabSz="820738"/>
            <a:endParaRPr lang="pt-BR" sz="1600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504281" y="23226936"/>
            <a:ext cx="13177464" cy="1198251"/>
          </a:xfrm>
          <a:prstGeom prst="rect">
            <a:avLst/>
          </a:prstGeom>
          <a:solidFill>
            <a:srgbClr val="CCFFCC">
              <a:alpha val="9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32013" tIns="216007" rIns="432013" bIns="216007" anchor="ctr"/>
          <a:lstStyle/>
          <a:p>
            <a:pPr algn="ctr"/>
            <a:r>
              <a:rPr lang="en-US" sz="5400" b="1" dirty="0" smtClean="0">
                <a:solidFill>
                  <a:srgbClr val="000090"/>
                </a:solidFill>
                <a:latin typeface="Trajan Pro" charset="0"/>
                <a:cs typeface="Trajan Pro" charset="0"/>
              </a:rPr>
              <a:t>MATERIAIS E MÉTODOS</a:t>
            </a:r>
            <a:endParaRPr lang="en-US" sz="5400" b="1" dirty="0">
              <a:solidFill>
                <a:srgbClr val="000090"/>
              </a:solidFill>
              <a:latin typeface="Trajan Pro" charset="0"/>
              <a:cs typeface="Trajan Pro" charset="0"/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117977" y="7961240"/>
            <a:ext cx="3225980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3600" dirty="0" smtClean="0"/>
              <a:t>Xxxxxxx XY</a:t>
            </a:r>
            <a:r>
              <a:rPr lang="x-none" sz="3600" baseline="30000" dirty="0" smtClean="0"/>
              <a:t>1</a:t>
            </a:r>
            <a:r>
              <a:rPr lang="x-none" sz="3600" dirty="0"/>
              <a:t>;</a:t>
            </a:r>
            <a:r>
              <a:rPr lang="x-none" sz="3600" dirty="0" smtClean="0"/>
              <a:t> Ccccccc FG</a:t>
            </a:r>
            <a:r>
              <a:rPr lang="x-none" sz="3600" baseline="30000" dirty="0" smtClean="0"/>
              <a:t>2</a:t>
            </a:r>
            <a:r>
              <a:rPr lang="x-none" sz="3600" dirty="0"/>
              <a:t>;</a:t>
            </a:r>
            <a:r>
              <a:rPr lang="x-none" sz="3600" dirty="0" smtClean="0"/>
              <a:t> HhhhhhJK</a:t>
            </a:r>
            <a:r>
              <a:rPr lang="x-none" sz="3600" baseline="30000" dirty="0" smtClean="0"/>
              <a:t>3</a:t>
            </a:r>
            <a:endParaRPr lang="pt-BR" sz="3600" dirty="0"/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14905881" y="43934341"/>
            <a:ext cx="16633848" cy="2839211"/>
          </a:xfrm>
          <a:prstGeom prst="rect">
            <a:avLst/>
          </a:prstGeom>
          <a:solidFill>
            <a:srgbClr val="8AC6CD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2177" tIns="41089" rIns="82177" bIns="41089" anchor="t"/>
          <a:lstStyle/>
          <a:p>
            <a:pPr marL="571500" indent="-571500" algn="just" defTabSz="4806950">
              <a:lnSpc>
                <a:spcPct val="150000"/>
              </a:lnSpc>
              <a:spcBef>
                <a:spcPct val="50000"/>
              </a:spcBef>
              <a:buClr>
                <a:srgbClr val="0000FF"/>
              </a:buClr>
              <a:buFont typeface="Wingdings" charset="2"/>
              <a:buChar char="ü"/>
            </a:pPr>
            <a:r>
              <a:rPr lang="en-US" sz="3700" dirty="0" smtClean="0"/>
              <a:t>DESCREVER</a:t>
            </a:r>
            <a:endParaRPr lang="pt-BR" sz="3700" dirty="0"/>
          </a:p>
        </p:txBody>
      </p:sp>
      <p:sp>
        <p:nvSpPr>
          <p:cNvPr id="77" name="Rectangle 39"/>
          <p:cNvSpPr>
            <a:spLocks noChangeArrowheads="1"/>
          </p:cNvSpPr>
          <p:nvPr/>
        </p:nvSpPr>
        <p:spPr bwMode="auto">
          <a:xfrm>
            <a:off x="14905882" y="42586420"/>
            <a:ext cx="16633847" cy="1198251"/>
          </a:xfrm>
          <a:prstGeom prst="rect">
            <a:avLst/>
          </a:prstGeom>
          <a:solidFill>
            <a:srgbClr val="CCFFCC">
              <a:alpha val="9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32013" tIns="216007" rIns="432013" bIns="216007" anchor="ctr"/>
          <a:lstStyle/>
          <a:p>
            <a:pPr algn="ctr" defTabSz="4320006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9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/>
                <a:cs typeface="Trajan Pro"/>
              </a:rPr>
              <a:t>CONCLUSÕES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9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/>
              <a:cs typeface="Trajan Pr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905881" y="10697544"/>
            <a:ext cx="16633848" cy="923330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 defTabSz="4320006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9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/>
                <a:cs typeface="Trajan Pro"/>
              </a:rPr>
              <a:t>RESULTADOS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9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/>
              <a:cs typeface="Trajan Pro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905881" y="23274941"/>
            <a:ext cx="166338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err="1" smtClean="0"/>
              <a:t>Figura</a:t>
            </a:r>
            <a:r>
              <a:rPr lang="en-US" sz="2200" b="1" dirty="0" smtClean="0"/>
              <a:t> 1</a:t>
            </a:r>
            <a:r>
              <a:rPr lang="en-US" sz="2200" dirty="0" smtClean="0"/>
              <a:t>. XXXXXXXXXXXXXXX.</a:t>
            </a:r>
            <a:endParaRPr lang="pt-BR" sz="2200" dirty="0"/>
          </a:p>
        </p:txBody>
      </p:sp>
      <p:sp>
        <p:nvSpPr>
          <p:cNvPr id="43" name="Rectangle 42"/>
          <p:cNvSpPr/>
          <p:nvPr/>
        </p:nvSpPr>
        <p:spPr>
          <a:xfrm>
            <a:off x="14905881" y="39428736"/>
            <a:ext cx="166338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err="1" smtClean="0"/>
              <a:t>Figura</a:t>
            </a:r>
            <a:r>
              <a:rPr lang="en-US" sz="2200" b="1" dirty="0" smtClean="0"/>
              <a:t> 2</a:t>
            </a:r>
            <a:r>
              <a:rPr lang="en-US" sz="2200" dirty="0" smtClean="0"/>
              <a:t>. FFFFFFFFFFFFFFF.</a:t>
            </a:r>
            <a:endParaRPr lang="pt-BR" sz="2200" dirty="0"/>
          </a:p>
        </p:txBody>
      </p:sp>
      <p:sp>
        <p:nvSpPr>
          <p:cNvPr id="96" name="Rectangle 95"/>
          <p:cNvSpPr/>
          <p:nvPr/>
        </p:nvSpPr>
        <p:spPr>
          <a:xfrm>
            <a:off x="15265921" y="30283720"/>
            <a:ext cx="1620202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200" b="1" dirty="0" err="1" smtClean="0"/>
              <a:t>Tabela</a:t>
            </a:r>
            <a:r>
              <a:rPr lang="en-US" sz="2200" b="1" dirty="0" smtClean="0"/>
              <a:t> 1</a:t>
            </a:r>
            <a:r>
              <a:rPr lang="en-US" sz="2200" dirty="0" smtClean="0"/>
              <a:t>. SSSSSSSSSSSS.</a:t>
            </a:r>
            <a:endParaRPr lang="pt-BR" sz="2200" dirty="0"/>
          </a:p>
        </p:txBody>
      </p:sp>
      <p:sp>
        <p:nvSpPr>
          <p:cNvPr id="71" name="Rectangle 70"/>
          <p:cNvSpPr/>
          <p:nvPr/>
        </p:nvSpPr>
        <p:spPr>
          <a:xfrm>
            <a:off x="27651298" y="34775"/>
            <a:ext cx="4752752" cy="4110041"/>
          </a:xfrm>
          <a:prstGeom prst="rect">
            <a:avLst/>
          </a:prstGeom>
          <a:noFill/>
          <a:ln>
            <a:solidFill>
              <a:srgbClr val="00009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tângulo 65"/>
          <p:cNvSpPr/>
          <p:nvPr/>
        </p:nvSpPr>
        <p:spPr>
          <a:xfrm>
            <a:off x="115890" y="8730681"/>
            <a:ext cx="3225980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x-none" sz="3200" dirty="0" smtClean="0"/>
              <a:t>1 Departamento, Institui</a:t>
            </a:r>
            <a:r>
              <a:rPr lang="x-none" sz="3200" dirty="0" smtClean="0"/>
              <a:t>ção, Cidade e Estado.</a:t>
            </a:r>
          </a:p>
          <a:p>
            <a:r>
              <a:rPr lang="x-none" sz="3200" dirty="0" smtClean="0"/>
              <a:t>2 Departamento, </a:t>
            </a:r>
            <a:r>
              <a:rPr lang="x-none" sz="3200" dirty="0"/>
              <a:t>Instituição, Cidade e Estado.</a:t>
            </a:r>
          </a:p>
          <a:p>
            <a:r>
              <a:rPr lang="x-none" sz="3200" dirty="0" smtClean="0"/>
              <a:t>3 </a:t>
            </a:r>
            <a:r>
              <a:rPr lang="x-none" sz="3200" dirty="0"/>
              <a:t>Departamento, Instituição, Cidade e Estado</a:t>
            </a:r>
            <a:r>
              <a:rPr lang="x-none" sz="3200" dirty="0" smtClean="0"/>
              <a:t>.</a:t>
            </a:r>
            <a:endParaRPr lang="pt-BR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731417" y="1768552"/>
            <a:ext cx="2660147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FOTO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28443385" y="47205600"/>
            <a:ext cx="3600000" cy="3600000"/>
          </a:xfrm>
          <a:prstGeom prst="rect">
            <a:avLst/>
          </a:prstGeom>
          <a:noFill/>
          <a:ln>
            <a:solidFill>
              <a:srgbClr val="00009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019449" y="48717768"/>
            <a:ext cx="235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QR Code</a:t>
            </a:r>
            <a:endParaRPr lang="en-US" sz="4800" dirty="0"/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504281" y="18799777"/>
            <a:ext cx="13083009" cy="2474942"/>
          </a:xfrm>
          <a:prstGeom prst="rect">
            <a:avLst/>
          </a:prstGeom>
          <a:solidFill>
            <a:srgbClr val="8AC6CD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2177" tIns="41089" rIns="82177" bIns="41089" anchor="t"/>
          <a:lstStyle/>
          <a:p>
            <a:pPr marL="571500" indent="-571500" algn="just">
              <a:lnSpc>
                <a:spcPct val="200000"/>
              </a:lnSpc>
              <a:buClr>
                <a:srgbClr val="0000FF"/>
              </a:buClr>
              <a:buFont typeface="Wingdings" charset="2"/>
              <a:buChar char="ü"/>
              <a:defRPr/>
            </a:pPr>
            <a:r>
              <a:rPr lang="en-US" sz="3600" dirty="0" smtClean="0"/>
              <a:t>DESCREVER</a:t>
            </a:r>
            <a:endParaRPr lang="pt-BR" sz="3200" dirty="0">
              <a:solidFill>
                <a:srgbClr val="000000"/>
              </a:solidFill>
            </a:endParaRPr>
          </a:p>
        </p:txBody>
      </p:sp>
      <p:sp>
        <p:nvSpPr>
          <p:cNvPr id="89" name="Rectangle 39"/>
          <p:cNvSpPr>
            <a:spLocks noChangeArrowheads="1"/>
          </p:cNvSpPr>
          <p:nvPr/>
        </p:nvSpPr>
        <p:spPr bwMode="auto">
          <a:xfrm>
            <a:off x="576289" y="17178264"/>
            <a:ext cx="13033447" cy="126730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lIns="432013" tIns="216007" rIns="432013" bIns="216007" anchor="ctr"/>
          <a:lstStyle/>
          <a:p>
            <a:pPr algn="ctr" defTabSz="4320006">
              <a:defRPr/>
            </a:pP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9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ajan Pro"/>
                <a:cs typeface="Trajan Pro"/>
              </a:rPr>
              <a:t>OBJETIVOS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009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rajan Pro"/>
              <a:cs typeface="Trajan Pro"/>
            </a:endParaRPr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22905" y="47360736"/>
            <a:ext cx="3573254" cy="3838492"/>
          </a:xfrm>
          <a:prstGeom prst="rect">
            <a:avLst/>
          </a:prstGeom>
          <a:effectLst>
            <a:outerShdw blurRad="50800" dist="50800" dir="5400000" sx="94000" sy="94000" algn="ctr" rotWithShape="0">
              <a:srgbClr val="000000">
                <a:alpha val="6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575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4007</TotalTime>
  <Words>66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TÍTULO DO TRABALHO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Samuel Carvalho</dc:creator>
  <cp:lastModifiedBy>Fábio Wildson</cp:lastModifiedBy>
  <cp:revision>280</cp:revision>
  <dcterms:created xsi:type="dcterms:W3CDTF">2012-05-02T10:51:06Z</dcterms:created>
  <dcterms:modified xsi:type="dcterms:W3CDTF">2016-08-30T00:40:10Z</dcterms:modified>
</cp:coreProperties>
</file>